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el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6235-3A16-4E7D-B81D-DCE0710B9806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0BC1C72-DA4B-4A90-88F3-D03EF7EB8B7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6235-3A16-4E7D-B81D-DCE0710B9806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1C72-DA4B-4A90-88F3-D03EF7EB8B7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6235-3A16-4E7D-B81D-DCE0710B9806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1C72-DA4B-4A90-88F3-D03EF7EB8B7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7" name="Tijdelijke aanduiding voor inhoud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Tijdelijke aanduiding voor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6235-3A16-4E7D-B81D-DCE0710B9806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0BC1C72-DA4B-4A90-88F3-D03EF7EB8B7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9" name="Tijdelijke aanduiding voor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6235-3A16-4E7D-B81D-DCE0710B9806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1C72-DA4B-4A90-88F3-D03EF7EB8B7C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4" name="Tijdelijke aanduiding voor inhoud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1" name="Tijdelijke aanduiding voor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6235-3A16-4E7D-B81D-DCE0710B9806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1" name="Tijdelijke aanduiding voor dia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1C72-DA4B-4A90-88F3-D03EF7EB8B7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8" name="Tijdelijke aanduiding voor inhoud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6235-3A16-4E7D-B81D-DCE0710B9806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0BC1C72-DA4B-4A90-88F3-D03EF7EB8B7C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6235-3A16-4E7D-B81D-DCE0710B9806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1C72-DA4B-4A90-88F3-D03EF7EB8B7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6235-3A16-4E7D-B81D-DCE0710B9806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24" name="Tijdelijke aanduiding voor voettekst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1C72-DA4B-4A90-88F3-D03EF7EB8B7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4" name="Tijdelijke aanduiding voor inhoud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Tijdelijke aanduiding voor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6235-3A16-4E7D-B81D-DCE0710B9806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29" name="Tijdelijke aanduiding voor voettekst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1C72-DA4B-4A90-88F3-D03EF7EB8B7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6235-3A16-4E7D-B81D-DCE0710B9806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1" name="Tijdelijke aanduiding voor dia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1C72-DA4B-4A90-88F3-D03EF7EB8B7C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756235-3A16-4E7D-B81D-DCE0710B9806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28" name="Tijdelijke aanduiding voor voettekst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0BC1C72-DA4B-4A90-88F3-D03EF7EB8B7C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itel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e verbindingslijn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hyperlink" Target="http://www.google.nl/url?sa=i&amp;rct=j&amp;q=&amp;esrc=s&amp;source=images&amp;cd=&amp;cad=rja&amp;uact=8&amp;ved=0CAcQjRxqFQoTCMPTkISnqcgCFYY_GgodhC0Ctw&amp;url=http%3A%2F%2Fwww.dekunstexpress.nl%2Fschilderijenshop%2Fdieren-schilderijen%2Fhappy-farm-horse%2F&amp;psig=AFQjCNHm1AjwCS6DOqirGwWaiB08Oo67Dw&amp;ust=1444064873669879" TargetMode="External"/><Relationship Id="rId18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hyperlink" Target="http://www.google.nl/url?sa=i&amp;rct=j&amp;q=&amp;esrc=s&amp;source=images&amp;cd=&amp;cad=rja&amp;uact=8&amp;ved=0CAcQjRxqFQoTCLKisqWmqcgCFcRWFAod5G0OQg&amp;url=http%3A%2F%2Fcommunities.zeelandnet.nl%2Fastro%2Fpagina%2F63877&amp;bvm=bv.104317490,d.bGQ&amp;psig=AFQjCNETEP-Km4NM_BmKol1iY24pOn6cYA&amp;ust=1444064657452197" TargetMode="External"/><Relationship Id="rId12" Type="http://schemas.openxmlformats.org/officeDocument/2006/relationships/image" Target="../media/image10.jpeg"/><Relationship Id="rId17" Type="http://schemas.openxmlformats.org/officeDocument/2006/relationships/image" Target="../media/image14.jpeg"/><Relationship Id="rId2" Type="http://schemas.openxmlformats.org/officeDocument/2006/relationships/image" Target="../media/image3.jpe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hyperlink" Target="http://www.google.nl/url?sa=i&amp;rct=j&amp;q=&amp;esrc=s&amp;source=images&amp;cd=&amp;cad=rja&amp;uact=8&amp;ved=0CAcQjRxqFQoTCMPTkISnqcgCFYY_GgodhC0Ctw&amp;url=http%3A%2F%2Fwww.gohorsepaintings.com%2Fnl%2Fkunst%2Fpaard%2Fpaard-lovely-colours.html&amp;psig=AFQjCNHm1AjwCS6DOqirGwWaiB08Oo67Dw&amp;ust=1444064873669879" TargetMode="External"/><Relationship Id="rId5" Type="http://schemas.openxmlformats.org/officeDocument/2006/relationships/image" Target="../media/image6.png"/><Relationship Id="rId15" Type="http://schemas.openxmlformats.org/officeDocument/2006/relationships/image" Target="../media/image12.jpeg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hyperlink" Target="http://www.google.nl/url?sa=i&amp;rct=j&amp;q=&amp;esrc=s&amp;source=images&amp;cd=&amp;cad=rja&amp;uact=8&amp;ved=0CAcQjRxqFQoTCL-okNimqcgCFUELGgodsbsMkg&amp;url=http%3A%2F%2Fwww.aaartnl.nl%2Fschilderijen%2Fpeko%2F47740%2Ffelle-kleuren-schilderij&amp;bvm=bv.104317490,d.bGQ&amp;psig=AFQjCNE1wdoy2lt-gOIoS5wQ-67CUUDkow&amp;ust=1444064773681888" TargetMode="External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rot="20954679">
            <a:off x="2435998" y="451479"/>
            <a:ext cx="5126407" cy="3057502"/>
          </a:xfrm>
          <a:prstGeom prst="rect">
            <a:avLst/>
          </a:prstGeom>
        </p:spPr>
      </p:pic>
      <p:pic>
        <p:nvPicPr>
          <p:cNvPr id="6" name="Afbeelding 5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rot="435125">
            <a:off x="104839" y="1474877"/>
            <a:ext cx="2757624" cy="1835734"/>
          </a:xfrm>
          <a:prstGeom prst="rect">
            <a:avLst/>
          </a:prstGeom>
        </p:spPr>
      </p:pic>
      <p:pic>
        <p:nvPicPr>
          <p:cNvPr id="8" name="Afbeelding 7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2687410" cy="1504950"/>
          </a:xfrm>
          <a:prstGeom prst="rect">
            <a:avLst/>
          </a:prstGeom>
        </p:spPr>
      </p:pic>
      <p:pic>
        <p:nvPicPr>
          <p:cNvPr id="9" name="Afbeelding 8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rot="640263">
            <a:off x="7318759" y="472354"/>
            <a:ext cx="1752600" cy="2609850"/>
          </a:xfrm>
          <a:prstGeom prst="rect">
            <a:avLst/>
          </a:prstGeom>
        </p:spPr>
      </p:pic>
      <p:sp>
        <p:nvSpPr>
          <p:cNvPr id="1026" name="AutoShape 2" descr="Afbeeldingsresultaat voor beeld en geluid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28" name="AutoShape 4" descr="Afbeeldingsresultaat voor beeld en geluid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2" name="Afbeelding 11" descr="Beeld-en-Gelui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3014234"/>
            <a:ext cx="3059832" cy="2325472"/>
          </a:xfrm>
          <a:prstGeom prst="rect">
            <a:avLst/>
          </a:prstGeom>
        </p:spPr>
      </p:pic>
      <p:pic>
        <p:nvPicPr>
          <p:cNvPr id="1030" name="Picture 6" descr="http://communities.zeelandnet.nl/data/astro/upload/images/beeld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931198">
            <a:off x="4386899" y="3026933"/>
            <a:ext cx="1656184" cy="2609744"/>
          </a:xfrm>
          <a:prstGeom prst="rect">
            <a:avLst/>
          </a:prstGeom>
          <a:noFill/>
        </p:spPr>
      </p:pic>
      <p:sp>
        <p:nvSpPr>
          <p:cNvPr id="1032" name="AutoShape 8" descr="data:image/jpeg;base64,/9j/4AAQSkZJRgABAQAAAQABAAD/2wCEAAkGBxMTEhUUExQWFhUXGB8aFxgYGB0gHhscHxoaGhwaHB0YHiggHBolHB8cIjEhJikrLi4uHx8zODMsNygtLisBCgoKDg0OGxAQGywkICQtLDQsLCwsLCwsNCwsLCw0NC80NCwsLDQsLCwsNCwsNCw0LCwsNCwsLCwsNCwsLCwsLP/AABEIALgBEgMBEQACEQEDEQH/xAAbAAACAwEBAQAAAAAAAAAAAAAEBQIDBgEAB//EAD8QAAECBAQEBAQFAwMDBAMAAAECEQADITEEEkFRBSJhcRMygZEGobHwI0JSwdFicuEUFYIzQ5IWstLxJFOi/8QAGwEAAQUBAQAAAAAAAAAAAAAABQECAwQGAAf/xAA+EQABAwIEAgcIAQMDAwUBAAABAAIDBBEFEiExQVETImFxgZGhBhQyscHR4fAjQlLxFTOCJHKiQ2KywtIW/9oADAMBAAIRAxEAPwBbgJKUpWpQpLSXbVgSRXsYhqJTHGS3fYeKlgiMsgZzTbhcxC5YmgZVKSwFeb9O9ixPaG0rnnNc3142v6dqa+N8ZyvtcX22t4qOOlOnUEguC1Q1wx+/eLSbdRwZyMTmb7dvq0KkR8zEpVSxFqP3q1m9Y5cjpKEsQwsxDn+dzCpEp4rJOYA60ADnmAowO4YephpCcE/+G8dmlMSHTQhwaae4jgkISbieDZeUFwokpp1e1ydNoY94aLuXXAFyluKVlrlbXKaHMNSbC8cHBwuFwOl09+HcCmYrxFvblBDA2JY2JfT1hjZmF2Ub92nmm5rlUcWTlWESDmLijO1jT1A20vCvkDBc/lOJsqJCTVJBCk0UWYv0PS+7xzJA9t2pVpsBOWUIenLd9Q7/AM+oiRIlEhYlhQfKXoP/AKjkqhM/E5Uh7gvZvsxy66acMwokipZLOpz+Zth0Edsk3SziXEVrcJ5ZT0YsSdnajsahTRy6yBClsWCnIZmcgWbmcmlKGESpjJSsJCVJGa1SNWdybknU945doh0oKLJcCw1egCv7hYG/L0pyRdTNSSAEhwCKkO1yb2JqY66WyFn4mcCySUg6B6/zHLtF4iakZApZMwsUgmwc+14ZJIyNuZ5sFwF0VL4lNlslSgwoAS9P7gGHqdIhiqWSi7NR+8N/RQvqImnK5wU5nHVpLJQC7VNW67N1iw1wcLhTWCCVi8SpllQRenK1iTQ3AAfqDHLl3ESlEMtaaF201cgAUJ1AvHLkJgcUQrUhJL9eo69T03hVyfTJAmgB3aoDAg+pdvu8OSILFcKZNSTucrEHQ8ptYGOIXApXw3xZa6KHKWUjNTUOxtDUq006UmagBwbWNoeNkh3WcxmCUheUXsTWo9rQ0hKCiv8AZU7D1BhQAmkqjEcPKpM1I82TLfXY7xSrL9HfkQVfoHtZUNLtln+A8ZXhjlUHQTVKnGWvNcU3aKQGudhsfQ9/NaStoWTtvbbiFusXgUsClg7MABbXu5gnTTdLEH81kHtyuLTwS/EYJeU5UvsK17NrcfdLGqZogZOCmg0Qd6063NB6/wCI6y4FM0y5gUCULZgKVYEuNG2HYjaOskup4qQVjUlJ1TUAU9HdNIQpQh8EoS1kgskhikABg7u1yX179o666yI4pighlDzZTlLClR00D+rQtPA2eqaHfC0En5fdRSvyjRDzsSmctS1oOdKOYPQn9VKN7xHVxiAOe03BBt4KKKqZK3Mw6JFI41OXMQCshLMEh8oZLOz3qS/U7wGa8gt12IQ6Kpe6RtzxGnBazh4MiSFBOdag5q1AxN+lW1pFGoqXVMsgD8jAQ243vf8ASexG5JTBlLW5nEE25Nbuf3miJskLWCFUUhJHzt7CCOFVEkweJN2m3lxUkmU2c3ZwB80wwisqVPT0Yf57wYUSBXw3xFORy3N69BHJUd4kqWhiABtu0cUiWKKphKqgUZINFbNQi2tDCBKujDkhiOZ6ABvcG1b3rEcsrY25nf57EoF9lDBy8OmZkUpU1d1ZPKlqvmBAfs+ljSIZ4akRdNIco0s0WzEnbUhK1zS7KNUUmQgkgZSb0JLaN8u5jhJ0EQ6Z1z80p6x6qoRwqUbhSrEgKpSlSWr0FekCKnGWt0Gn7z+wPerDKZxVy1JQAmVKSoqoElJDAFipRJqHswD+8VIKp1Q8tdYDiblx12trunviDBfil81EqWrnU5FAEkPqf+J6Fo00UVQ5oDG2HNx18vyg82IU0Rs52vZqhsZjUsBKzZ10VmABCQ5YEE3NfbtFLEaKTojJM6+XYAWG47SmtxGKVpbEdeKCK2ylLZDc69SCzv3MAA3cHfgoRbW6mmehAmAsVJHKkuzFsz9Bduu0GTNIKSKUbvJDufV28xpdEcGp3VEr4ToBqDbQIb/c1gDy9AyR2owERGoaT8At3uv53WnGBxMveR1/+Pyt9UTguLZyJa0pCiWBAbblIIp0PaCVPKHtJjvoLlpN9ObTxtxB1QWvo5KMgv6zCbBw015OHC/AjRFLRLlMJygXFUpBJy1AdrA+be9IvRRSzXMTc1u0AeqGT1UUJAebXXeJ46Xh5aVhZmJV5Ei7gOdgkDYiKUlTlk6Iggga3Go8OPyRKio31ovCQe2+iowHxsiYQmaDLOisz/sB7RNFJn+EgnkdD4bg92iWrw6opus9t282627xoQO1ORhEkuFggj9IufzP7HuImaQ4XCpIYYKZKUVpqBQN+4+XrHW5J11ZjMwJX4a/EZ00o29rs8KbpEpm43EZjyTBU6K/YR2qbovSZhzJr1LH7cdIbZSKjjvBTOkInITzVC2uR+U0uB9IGzRCB2YaNPofpdHMLriLxPPclPBPiJUkCVNBKR5Tqja+moH0ERsLo9Yz4cCiNdhoqHZwLE8tk8XxAheUsW5mAuCAQb0of8CCUEwlYHj9KycjCxxa7cK+RjwDYvqSn+NInBTCtJheIS1fmA0LnXtC3TbKrHY/NZwnTrdqp09HhClWd4mlKiSSxFqAsahswY67UENKcEHxGiEDMCNOoLGxrvEuHzR+8uF/6frsqk/Wvl1sDdDTJ/huqvlbuCpQPvC1sGejeW6W19NUMwqMyNLW6fhtylPD1pStJJAAuTaxjMyNIGm6ipo3vma1o1J0X0ufhiSpSVJ/6WRA0BJdRI7AN6xmoahrA1rgfiufDZbCekle52UgdTKOy+6XmbKWshMxICAJbl7h3ALMWtSNLgwdHG58oIzG9+H4VatLKeRsTiAcosL62RsvHJCsijnISQw/n9u0Hhbgou1ckYicsEJqA4DAg2sxrChckmOXMEznd3oomxro1nBjlyNweLFFEGtMw1Pb7tHXsNVyh8QcTygypZqaLV1/SOjX9os4ZSdK4VUg/wCwf/bvPyUUz7dQeKo+GpKcyxqWNR5hVw/fKWip7S1furmG17XPjsPIXUtHHnumeO4pKlFSFqCCNE3UCHYAB01Nd6V2xZ96q/5N7+Q19URc6GAdY2SNfxiz+HKcflzEJCdqAEsza3eJhg/SOAc7Xjbj5qi7G4mmzQT3JbifjWath+Ek9Mxd3rVVfveC2H0rKBxextyefDuVHEJZKhgMkUgaOWgPohUcVmirIq5qFb/3wUGKSA7BA3R0Tur0ZH/P8InDcSKwXSKWIcM3oX7dbwVEbqqnuWggjZSRUMbCJYi4cwbH7K9WNAclKn1CSk+rEv8AKAB9npM1s4A7RqPLdESQNjfssR8x9UFiVErCiUsujBQLbB+9zFvEMObHSN6DXJe/jxRX2bxJsVW+GYFuYWaSLa/lSnLpVgqmZ/a22ojOMtba44L0Fzc3YpFyxcuwqHrzACvZ4fBLJA7PHpv8lBVUkNTH0Uou3jw5H0Q83GLmkrWBmU9rULWroI3+GAiiYOxeO1hHvTv+4ofjBURLGY5KsnZTAP8AIV7QMx2AZmyW12P0+q2fsTUxhsrBvul/guDSzV9v5jP8FtySHDktdwXFrEpIJ3D+gIf0LdKQYBuGv/uaCe/UfRefTsEdTNE3ZrtO4gG3gi5fjJOZeZgddR+9NO0OTET4X+oQVmYvMk8orQaXNI4arr2SqZiVAkeIuhaxhbFNKtRNIvSjD6U2Ny0NCctbwgASkgszOftoUgEapqwXxlJzNNAFFqBYVykOjN2ZQ9YDyxtilygWBGn1+i1GBzueHRk6jUXQ3BeIBeWVMFSMstYN9kKf2B7A2pzXupjf+k7j6j6hLiNAJrzRbjdMMQWSAkAABiyq+9AD/PuYBvssuUTwecQQZhFqmj0Ne4faFuuWgVxCVlJLNvv0G3rDXP1AAuTsOajkkbG3M7ZZzG8XCvyMCpHMVNlTnSFE0/S/zi1LhxZD0kztdNBoO7tQ+nrveJ+htbNcDncg2PnZETcEJ5VJ8iwoAqNEpmZcwBBOYgimYUcs+kNeWhgFwOIHd3IvT0FJQvvHmLstnEm4IO4Wa4nOUgqQQHfKGU4JBNXax0J/mLD3PmhLLAA9qvjDYKKPpyTrwtY3cLdqUzJinGbKEXUzhx0JvSukCqVlPI7onDXgb+imiw0YbkqGC4vY6XcL8ddh4LRjEKyiX4s2tAPEWQ7OAA9m3pURZ/06hZI0lguSitZI2GB87tA0b2/dU4OJCQp0ASUpIluSFEZEqQtDJYozHLlfzOlhpcc4MY43tYXtbTfbvWGnhp6sxxFmZz7DPe7rnc9yF4VjihYVMDubANlcMwOrbm8ZP317ZS5trcQPpyWwkwCJlO1kFw4Dib37+1PpeL8NWYLJSqqQNejaNQQYilbK3M0rOOaWnKRYhF4mYieCKORUPremj6esSXSJfl8BK15cq2ZndlEsOtub0aI3RGd7IeDjr3DU+e3iuzZQXclnDMBU5L1yjUlRqfVv5jST1cFK27jYDQBR01HNUuswd5VczGzkv4aigXJBH/u0LPb3YxmKyqhxBwDmgOHw32Pf/iyJVWGVNLCX0/W59ncFPCcFfmnEgkZso82hdRILEvYud2IaI2Umn8hsEEhwuapHSTvsO3dTmcJw60pT+IH8xzgEApLHmlgXaj9IeIoAbh3746K1Fh1KCCyTXmlHEuBrkgcwmoU7KKWforQK6fM1itPGYzc+YRgY9NRO6OsZmadnDl3HdASltYGl0k/zb6fWIDYnreisVOB0OJQ9NSENJ2I2vyI4FabCcPX4QXKHiylF05SywomqClTOynqCaaawWofaGni/6eYFpb4i3DVAX4XLA0M3toe9cWa5FBQV+lQKVHeimJ7ikaOnq4KluaJwcOwqo+NzDZwsqJ0hCiUuQWFD95vYw98DXAgaJrSW2I+49VTN8ZDUExO2ZlDsWr9Yy9ZgBBzRLTUOPOaAyS3j99fXzV+EmZhmCSHLFzUG1WfmrEEWCSWzSvGUakDdR1vtUxrxAyMh50BO2vEcwmy+AZUgZ6pYMACAHYPR+5pDIfasMytji6g5nXw/fJAD7Pg5i53WJ/brPcVlTErKZgFOVhbeh13eLNXUGoa2rYc0ZFiDuOwofTyTYVUfx6EG57fwu8NwBWw5QCaKUSA40JAIc20d4pS07mwmaMZm/wDlbu7Oa9CpvaKlnjEhuDsRwv3rS8J4YAAlwchNSRVdzZ2GjdN3ieijcG53HfbXQBBsQqhUTF4Fk44qp5YQvVtHBp3e8XjsqHFC/D8gJUUakhg3SGhKV3F4dOdf9x/MreJhsoygMZhQhQe1/wBtR0iFSLQz8WlMqiqlFt+rRxXBZXE4bNLmS/1JOUGwUCFXFqjX1pFOtYXMDgL5T6Wsr2HTiGpa8mw4rFzkrQohQKVDd3Fv8RSBDm6G62zXAuvwPkt9iE+IB5XICma7gKpveLtC7NA3s08jZYOpbkmc3tQieFKJJTlYklquk23DC1S8XFXUMZg1ulD7V6PTbR/sQtPURwyve74gBlHfe/y35IVXtkkkZGBpqmOA4bmcNyDzncvZLj0tr2gBi+JAki+Z58h3cgiWH0DWWy8Nyhl4Vct5S1lSS+XYcxPhvqEgpvq7WgrgtWJ2gSDQ6Nv2b/VVvaN8uRs0R+F3Wt6HwO/as7jOEnKEINc1Ek1BAJBTQu4BcGj5h2vCJ0BMe45dnMd60tPikOJ0wLnWceI4O5fvBCp4TNUlLylJrzFRZLUsFAH6xwhjj6zGkHttZJmqHkCd4LRtYEH101Tfh+Dy/iLI5RylmAfzGpL2pq7xZgaA4zzHTh+8ln/aPE312WipxmN7utt3X+Z2CvxGCKss3wwliWfzHQKUGDHoa1hsVSySf+YWbw8efLsQyWlfRUxbG4uJtc8G8bN5i/FXIxaFECYK6m7+hL/NoHVPs85msBuO+x9dD36K3Qe0M0LQ0k28x+EZLwQKUZVukrOtu9v3vFSjpXwudnOvEWtYotPXitcJrAaW04qtClBszi9Repa2tHi8okX8TY3LJBUq81kvqQDfoAXJ/mI2VbYKm5Goabd5IU8FK6o6vDiexZpMwEPRagC4Cm6tqydGY9a1gNPJLNIXyk6rY03QRxllORp5/dGcNYTZbkMpYzUoz16FJ+jvELB1wTzCnnOaFwZyPnYovjJAEsr8Tw0r/FyedmqHYkOrzHZ9o0kjsrr2BsOrfbN29ttljcQbcM/s4qv4YxaVKnqBPgKLy0qH9wKUpAqWZ2Go1eCZqWiMdMRm4ga3QpjRmszXkp8alAYZThuZOXot9OoRnD94EVADKe37+hXcYAjoWtdvosotD9D93bSBNwBzQPCsUkw+UPZq0/EOBTn4P4n4axLWxlzVZSP0zLAjoryn/j1ijX05czOz4m+o/dV6JV9HURtqGaggfveFuFSETJYRMCFGxQsZqihYXBfX2gI2SSOXPHcciDZDHNDm2KRz+Cya+HiBLV+iaoKHoSRMH/J41NJ7T10NhKzpBzAIP2Q6TDmHVpt8kllzc2YFgUKKVAF+YXIOqTQg7ERvKWobURNkbxHihL2Fji0qKqGjg9Pl3D/M+yyRtPj9UzKHEXF7G9v3Zafh/EPGG0waZvNcjKT600rehHmGJYTJh7yXC7DsR9f3VaKGqjm+E68jv+R2qHxHgEqkgqOUpIalSLNSzlvaJvZ6peakwAZmvBza6Dt8FSxemjfDnecuXj2cvqhJeG5EhI5FBuhoXFdBd9Gr13EcQid1uqG79yjM0FJhobD184IGnxOPy+lk2wq2YF6EpJIHNS59XLG8CYG5W6bXJHcSSoxfKL72F+9WzF56s70HtRXt84nXJWZhBzIFUKZyfn+zdRDSnKOK49JzqdSQcxcVoXqLQ8FREG6vxOIExGZQCcl6iGFSgL0uUqYQpwAAx1o4LM+rMY4LimmC4KlNQSCWe2h/cQ4Jt1hfj7DFGISP6BVr1OvZhAR1myvHb9AtpgpL6TTUgov4f4qmYjw1sFITytXMlOjfqSPl2h9PKYZA0/C70J+h+aH4xQb1DPEI0Y+YVEoAADuogB3ffqPnWCqzqJ4fPS6jMC1PTlsDrRxS1oC4nT1cpHQnTyKczJmu8XTKQ4/VVqqIpygMhKSUoBu96n0q0+CyPcDPYNHAak95Uz6rTKwW/eCpxSENzIKuVxk0IfyqNE9Sb1u8aRsDC3LsB+6KsHWuLXB3HA96RYQKmThKOTPUAqUQQoB2JQkhyNUt84KOZaIXs8Dno6x7kObQsjeXU73RX3AsW+v1ROJ4dMSCVBBYEuVqVUB68o0c1Iiu2UEgNYPEkqf3V7r9LO488rQ2/ig0YOYoS1LJSlamBALhk5nAsHpW9niyZWNDiOs4cT9BwUkcTIm9HE3K3s3Pedz3bJvJnkpAUQpT0cMwvzvc0vA57g43AspQNLFVr4YFDy3BIq5VrZm9NvSGtkkYLMcQOXBVn0UDzct17NFKRh0oCSAzCgIo/p91hgGpJ1J47qeONsbbNGijxDEJky/EUC5omvMTmBobZd1aeoBqVNT0ZyN3PoOaJ0FC+qkyjbiVkJ3EVzVFUxVSbNQPokDTuepqXigBvfj5rbx0scDMkQ2/dU4XwEGWZswqSEJKi4AUA39JYHoYc1sj23jGnkPuUCrKymL8hGY8x90rnqWnKiqlKYJYOXNGIF6nQVttBKqwcRPaR8J35hBKD2llla6G133OU6Dz56ap7g+MOlPiFRUKFdEqLUIUkhlEHsdzBtlGx8Y6M6W4qqKyaFxY/VeVx+TLABQVTCOgTmZzZyRTWB9QxlIdAL9gUprHxwGdrBp4EpJxLicyeRnNB5Uiwe56mlz0gLUTulPWPgstWV0tU/M/yQivnvERIyqrwQc2YUr5aGigaHmSaKHyh1urr+hegeycwqKaSkfw1Hj9tE7x/wAQz8RQqCEmhSig0DEmqq7sA9tYjosOia8NjFyeJ/dEWkhjpInTVGtuA2UMV8KTUJJUJbipGZykEsCoCorSxg1BRwTvMbZrv+o31Qaf2nnpxm93AZ9ErVw5SQ+So1Tf0AGZ/SHSYXWQ9ZhJ7irEHtLhdWck7A09o08wjOH4pYISo50qNCoVCmPK+rM73eCGG1kr39FKDfnsqOKUMEbRNA4WJ2vdMZiyDyu4INH0YuO3+YKzQslYWvFwUCt1g4aEbFV4metahmmLWFOxKtaMnQAM/Ut3gY6nipWCNjQ0HkLequUDBVVX/Um4A24X524/QqciaZQPhkpflLMQbq10/eK89JDOB0gvbZaj3aFrdGgDsCKkcSKnE0DcqAqDVjS/16wx1E0DNBof7SSQfPY+iC1VFJA0yB2ZvG9g4dum48LrRyZhsQA/KBRtwf2iCOQPaHBVSNVRjEkEqF9a76dA9TDykCxONmI8RfMkcxukPc3reO0TbFarhmDdQTlYVLCw+QMLunXsr5spcksD5lMCahr/AH3hiVHScbPAJzgkaECrEfs8Kk0QnG5BxUrmCXSORaRrW/QsH9dhFGuhFumG437R9x+ESwqsdTzAcDuvn2CxHhzELFcqgo70Iceo+UUpI8zCFsnEPvE4WvfuK1yykqSoLzpWHcWKXVfZQYghrwSpZzKzUWI0KwdTA6CQsduuyJrm6lCocmjgEUFXDGlrxZCgTCTOoysx5QQEkVanfauxhU1MkYh00FAq422G8ddcg+F8MQoHMC+cKcHylyp6u37tEgkde45WSEcEfPSNnZWvW4o3KWqDTvDbJVDGTAlIS2YAtTp07E2swtCFcgkKYiruBtWj0auusNSpvLlhidAGPZmKfnHJqB8JkpFPMxZyBzE7vV4a94Y0uOwT7EmyxHxDjv8AUYjKgEpScksDWtT/AMlfJoBA5ryP46n6DwC3tBAKSnDToSLk/vJO+E8FErnXzTXGVqhBzAMHua39tzZipzJ15dG8vvyHZ5oFiWL9IOhg0bz4ld43iuVMgHnIHimoOUPyl96AUDjN0g7h8Tal4LTdo5LMV05pYC8/E7Rv1PgPWyWypTrB0Q61UcMkGh7qIHvtBTFHgMDOZ+SE4Iw5nSchbxP4VGGRQf3r+alHQD6CHULf4W+KL1RvJ4D5KnGSeVaq8qwPUpQNtlH2ECcWbfN4Jwhzwyc8l/8AyJ+iFfu32dIzQffQLMbnReMxIYH2H7xYaxtruKLYdg1RX3dHo0ceF0HiKqHKzPr/AIpCOyAWC2uAYHPQTGV5uLWsFAKaoLEKCn7EGH0rss7D2hHMViL6KUHfKT4jVbbF8WlqBWEKE1YVntkBUlKFEFsxJSgDKSAL1NY0NPg5hnDs/UBuB23J+pXlM+KCWEsy9Y6E/X8LuB4alUoKW7qGYMcoSH8yjcuxYBtDWwI1FS/VrTYDcqOjoGOb0j9exexeHkLmhkoBSCCUlQVVrlSQlu5/kUm1jcw18SCPWyJNpQ25aCFNHCVqU6WYOKuBo5Lgewt2MVavH2Ub8szDbgRbVLDSVL23BafMaeSoxHAJjHM2TXKQAGDOA+hq+46RUf7S0MwynNc8LKUUlUxwcGi443Sqb4kpSpM0OtIreqT+cbpNXAY3iegrWVceZi1Mbs/UO6skSitQb1J2qSdmqPbtBGJpLgAoa+ripadzptrWtzJ4eK12HkshINwAHetBQd3gZdhc8s+EuNu6/wB1mqfP0Lc+9hdV4pBKXBffa7ekcdVOFhsdw78RbM2ZV0A6nUrrC2CbcrXYTGlsyQze+tC8clROJxWeWMp81RX/AAyuxrDUoU8BNzJKt7E7joYckKv8RCipCSBykuH8ta9xFepYZInNbvZSROyPa48CvmWJwypayhVClnL06Ebgj5QLYc4uFv8ApmPa2QHQ6rR/CR8VC5RumqX2UCFU1AU19+sS0jsk9v7h6j8fJA/aGEWZMBvunyMOQqpBCVOkUokiwN6fuTBayzKH4jysK6hjqe/rHLgr8JjswA0v/NB1sWhLrrKeHxqEE5iE8jgnLZxY61bSOzgJ7YXv+EKzEcYkqKsk+UbPX7B1D+hjulaBclSOpJmjVpVU7EomAlE5J5tCLgMrzMVAOOnVoYZmb3THwyMtmbv9V4zsocF3FwaKsHcXo9RalzWHXTC0jQpvw1QIKHdRqKEbctfv6wu6aqZuFU3Kymcg6uxDnchk17xVrhenf3KanI6Vt+YWH+GsETnnZWyJypLFgolif+I+ZEDo29LII+G57vyVrccqWxxANOrhbwTrGcUyKJqZmZWRO3MCH2SDr7PaDfupqQYrXuNVjXSshHSSGwH7pzSzE4lUxRWspzEcygGAYftuYPYfQw4dTdEzYaklZesqZa+ozEb6Nb++qkFiWhRsWr+oJAdKGOqqv3baA9TMZpC7wC01JTCFjYhvxPb+FRLlsEA3F+pYuadY0MUfRxtbyVaV+d7nK7DyRMTOQS3MG6OhACvmfYwGrG53vaf3QI1QMZ1b/wBTSD4H7OSWdKKTlUCFChH7ffSMrLEY3Fp3WSraR9LM6N3h2hAyfPzOBnOZmduj9GixCGF7Q82Gl16HhJe3Bmup23dY6cM2trq5SUlbA8hIALaHdrw+SFnTZGO6t9Ce1FKevmFKJJGdfKS5o11HAKGJw4zZUnMCWCgL707PFkUJZVtiab2INwhsmNiTCn1EjSwuaQGnfkOXenkxPKe0bZ1gy5XkkeZ8gDdddk6TNUvCnw6LSG61SRLV2s3X0jPVrml4ym4vcgcvwtThxcIus0jLceNkuwKFzcRJWMOZIlIyzFOWmDLo7g1rSmsdDnDXZ3hwOw5ItRxHpg4NsBe54FaTBOxSgsRmALW1R6gEsNnGsUKukZVUjha+Um3hw+iY5wiqDk2TDDrUWAZIAtU6MK0oK6HTavnUgYOsdb+CJi9rJV8VcNSqWJqic0qpUL5WZVmYCim6HeC+AV/RVTY3DqvNrcjwKp4hHIYS+I2eBceCR4LF+CVApK2okkhLManlDW1ve0ei1WHTzC0MmUX10vceiy5x50zAKlgcRqOwpyjiqZiWHIqjJLEU0STqYHT0tTStu9oc0cW8O8cu4lW6fEIJjbY8j917CKOcpVbzept7CneIgb6hXuCQ47CIMxZyqqo77nrEuijTbAyqFL6Uq+hv22hikU+GpASokim76vetBU9i0cFxUJM3KpVVcqtX3be4jl10ZJUUklybpdhUOC3a/vCpFk/jKWAZZuSFJdrgEEf+4iA8zQ2dwHYf3yWtwJ+ane13A6eKs+AyBPUC7lDehWhyetj7wxn+8y/P6GymxvN7pptdaPFYrwwoLIQHUnnO1dA56N1gyseyMu2WaXxWZMzeHKLEjnc5aEglRVygO5paK76mJnxO34DfyU0rY4S4OPWbbQ6X46b8OxDpwolF5yxc5AkkBVGoySQpy9iGFdYpmslnZliGnE9vO6pz1hEnTMzW4X2GvkQqMOuWHAlKVRnURUPdvyknYOW6tET2kn/ct3AlV6jGJXm+a2t9P3VEySosUyZaQCWdQZyKvyBy1zE8FH0zC7MbcSbAf/JVxiUzzlaXHu1+q4SA6DJQAW8q0vTQeWl6dTURJ/prn6slDiO76Eq179Vt6xzacwTv5q5c2X+dM2SDrzAbivOAAagBherFohfRVsI01/f+N0sOMPBtcE9o1+iPRxCZJ50r8UFQUp9BSqctFUcMGbreGRVrwcrxY9vy7FeiqKeo6rhkPDke/l3rQ8J+IZcz8NXJMcuCNhc/ppVizh+sEY52SDVc+ne0ZhqNNQvcfM9HLJQpSCBmmJBUQQXZISDXrYRNS08LXWtlHYFFLI/oy4dZ2wBNgs0jhsx3yTK3zuCT1K2JtBsVVNCP4/K33QSSkrKh38pA7b7DsAV2IwhlsMySqhsSBolhc82pAtZwIHVNY+bTYckRpKOKn1bq7mf3RUT5JcO/Mc3la1P/ACURm9DvCUDWSThpO2tldfmZEXgdijc9o0m5QzZSlTQheZQ5FDKt7MHYnpVQPcaCB1bDr0g7iiNHM7Ro3BuBz4EeI9QjOKcI8UhaFHMEgAE8qk1rZ8wev7ODASpphNbmEXqaKDEYwS7bYrO4vh5QpzygKUkzBYkAEZgbUcOCLDeiR0kBAjkBG/WuoWxVmFse6hdmbp1CL99tl5OHSf8AuAjo31cxbjwmlB/3PUKjL7T4k5uV8GvcfsicPKS/ICtVqV+lg8EI30lMLM1PZr6oS+ixXE3XluB/7tAPD8JnMwmQcwCph8qTVKf7hqdh6tA3EMRswuk0HALRYfg7KTqQ9aQ7uPAcT2D6oXCEyCkoJSoDmUR5v7n0O1oyQnkz9IDr+/tlr/dIzD0ZAI/fXtTb/dcPebLWjcocj/xCgewAMGabEIZbiZgzcxxWZrcGlj1iJI5cR905wU6WtGaQykMRmdIA38qjzV1Yi7GK+IY81kZgiYW301+nND4qQ3u5EpDVCVgmgs7AXIfvcaxjDqMtwiV1KaaMpBUFUNqg3cP9HiNrRe7XAEJ1+xYGckpUpFXSojmuQCWd9SG949mwmp94o43je2veN159idM2CqeLabjuKqlrLsWL2I+hG8EWuN7FUHtFrhazBy8wSQ+dgWe5b7PrGRyBkj4xs1xA7t/TZaymeXwseeICzfEOHTfFmOkvnV+VO53VEmUp+YJmVESKXapD0D7e1IaVIEVwRBAJZnqBYktzClDS/WmgfkiG4pIOdQFXDkkMSUvWhrQQiUKUpSzmyg1ylnbmDCp92d+8NfIGNLjsEoBJsspxrHmbMJSeRPKg9Br6klXr0EBmlxu47nf97FvaGlbTwtYd9yrvh5eVcwpIcSy2YgVzopWjtYax2udrwCQDc25c1Wxh0bKbLK4DrflXT8K6kicTMmqciXLJchujHepYClN7Jq5p7uhBa0bE76926wrJZZ7xsA1AB4DQ767IieJvkWnwQKhATlU3qOUHoSToRFFwZCbgEnt+3Hx0R2gwBkp6Sd9+YB3Pf9FZJ4alLLWlCUN+ZVSNMyiaPVgS8GKSnlnhu0m55i4t2DYeSgxgwtPu7QMo4dvb/lT4rwNM1AMtYl0Ci5LKfNTNU/pq3QOYjliqoQXSgO7QACB6D93QyCCkEgOT7IOR8M4pHiFK0CbKGYyvEzLys75SDlBBZlZXfSKspaYQ94OQnlbx/KKufSPvC2PLe17HkruC8TTM5CWVfK5ZSWfMjN80m2+46rgyHMNufI9v3Qivw6akdcXLSLg9iNxEqWlObllh7qVlB6t+a+sJTVVTG6zHHuGv4VJj5H9UjOORF/z6pLilSUEKlzkpWdZZynuQ7KS/TW0HIqh9T1J47HgbaHvHDvCkfRS5S5jXNtqQ65HgTqO7VdTxLMAJyAtILggHYiqXYhjYHq0UDAy56N2U8jt57jxCggrXwnqusU14LxdYSUyJpUAkFcucVEum2W2UEMCwYMKGJDUz0x/kFwSLEbIqKxsukrdSdC2w3VnEMd4hzJWAkgOXBUcyXSUB3rWj2PYQVLxbMSpfd5A7LlKa8NwU1SypKAhJvMmJ5iMxUciFfVQDU8zQFrcbhhBbGczvT97lZio+L/IJnxPhaFy/DD5nzJVc5mbOX0anag0jO0eI1ENT7zfv+yvkNylhFwdLLJT8KuWooWGUzk6EfqBs2m46Uj1HDccpquLODY8Rxv8AVZ2tozTjPfqnYrkpQLtVvv8AfVvWJK2pmbFnZ1dQBfUkns4fPuQyGT3iZsLBe/HsUOH4oyjlIKkXIH5Tuh7CtvaKr2nNcLauozAQabe2rTxtxvwd28eKdSOLyi34gL2flV2ZTD6Q3OEz/VImuyPBB4i32upzUyCCSmWx1VkY97wmVvEKQ4lTj+pUTuIBIyoFNAAUp9yBTs3rFKpxCGC43PIKzB01SLxtsOZ0HlufIJXMKiam22nrt00jOVFS6YhzvBGaSCOJtgOtxPP95KBSLtTozE/xFcE8VcN+G66iTVql7VYnZgKv84mZFJILtGg3J28SdFTqKyGD/ccB2X18kBisSmWWSZsuYD5kKyqDaELuPQxfijjA/kcHjkBcef2VCeF1bqyO3/uJsfS/qmX/AK6mv/0pYHUq+ZgccLpTtm8x9l3+kvA1f/4/lF4T48ST+JKI3KVP8iBELsGiPwSEd4+32UcmGVDBdlneh9fuhseBOXNny3VLJSc2xyJBDeYM2oausa/2bnZTRCkmcA65LdeH7wWE9pKaVsrZMp2s7z/O6jw7BFSgouUjVqO1hbMen7OY0dTWxQbm7uDRv/jtWdippZ+qwWB3Ke4PiaE0Iyq/I48oFGq3ufeM2zS99yST3laxrA1oaOAWZ4lxCT40xyt86n5F/qP9MT3CbYp8TmatGINy7j0c1aIlJsicBKuAxGWw6Aih7nT6GFsuuquKqzJ5TmKagNzABy1LgAOwMcVw0KVYEspQJOXKVknSmn9VSAz1ipVtLo+jbqSQAOZupYnhjw88N/BZlHDlHzcvd300H8iLsOCPNjI6yK1ftK5/+0y3aT9B90ajA5A6VFrkCjjuKuO8EJsN6OncINyO+6BmsM8zH1V3tBvYpjgQBLSEBBPihc1ClZUz05QkJUokDl8zKLF3uIy9NVlmZrjYkaE8P3Vaeuw9j42uhb1ez946HwXsQyPBSSMoJeWg5ky03CUqsW5iWo6hWIZZGyOOZ2bt7Fap4XxRDI3KSPMjj+96O+K+HTVTZMySlMzwlmYJZICVh0lKkhXKpIAbpGypzG+HK02BG4WLna9rzmGoOt0wliYtCjNSlE2afIgO2fKlmTcMHURSpAcwPqZ46GnIL8xF7X4p7GmV21kTJ4UDPVNdbc48NQACfFZUw0GZRUxZJcBwX0jKVGNN916PL1ncQbjT5K+ylPSXvoFkvjDg0jCrleApQVU5HzFAFlBRrejF3Y7QzDquWoa4yNHfz8Eep2OqW+7yasA8R3HtSGfNUpSSpSlLLjMsgAC/oOzfvBFgFrDQcguqhT4PTGWGO+thxPff6KwS6WSfcfzDczNjp4rPs9sJQ/8AkjFuQRnBOELmuE8qa5iS9fyhAG9QSWuNWfpHxtZnefRRVslLiRz07MruN9P8/pWkV8I4bMEzZqs9SGWkGvQJKgIox4o9t3xRkjnfT5W9VXjwoMP+5Y+CYmYcIAkS0lIYJKAEkh+UEgWbVzm6FxFF7GVPXDjrz4Hu+SO0sNRKC3MCRz0uF3/1OjMErRMqdw2p/LWg3MJSYNNUv6OC17cf36JMSzYfCJZyLE20Nz8uCHxvHFOoSmQkm4FbM9RR+xPWNbh3sewtbJWuJP8AaNvE/ayx9bj8hcWU+g58UomTFrNSpR3JJPo9o1MNJSUTCYmtYBufygj5pJD/ACOLjyU8QkoT5VZTXMA7d6u2r2+UZw4vT1dTqbNb8IPE8/stp7M08LLue4dJyP0+yClsSTcUrRjq9IJZgdQthsSSmvBpTSEPqHPrU/WHQN/jF14fXzudVPkBN7lFCUArMAAWagG9D3h+UApj6qZ7LF5PiUpxeHTKJmJDIWcy2/Kr9bfpOu19SYDYvQOnaJI9XDhzC3Xsf7QiBxpKo2B+EnnyUyCTYA7B67FtfeMqCGr082tofFVcRmKk8qgPEa1wA9DsTT67Rep44BGJiQ6+zf8A9fbishjXtIYR0UHxcT9kLwScTiZKlEvnDHvs3WG1s7pYy123Lh5LFwVD5Kprnuubr6HhZEjFScsyWhTODZwRsQHdoLmihe24FjzGi0cNbPA67HFfPPiT4fMhavDJUgVIPmSDYndJ30o+5HyRvidlf4HgfsVscMxdtT1H6OSB4RGCMuoWs+BP+9auRn/5jTtDoGB07Q4XFj9Fm/aQAMYRzKf4pbEjKCWyv9X+kGWsawWaLdyx4Gt0oxksqds1np0jlIsdj8IvxZlPzqugk3NzlqYdZNutzww5mC1BRCi7aGzVqda6AdY4Lim3+nWogpowqrRu22tNoUpBshUpQpTK7voqwrvQX6s0NS7ITjVDLky6rX5iNs1Ej/kX9osYdGJJ3TO2j0HfbU+AsPNRTOs0Dmq8Pw2TRBC1OACsTG5lJzABF1Aiz3s92pyY3Mbyttlva2t7A78lMKVvwne3glTZVqS7spn7Pv2jVwvzC6HuFlXKlkFhTVL69O4+naMbjmH+7ydKB1Xeh/K1uAYh0jRTF1nD4b8Ry8PkrJUnmzEjcD96D79mAF/VyhasxkvzOTeRxXJLSgBbDQTCBu7AU9Pc2iUVMpJs8tHID8oHPgj5Hl2YG/PdL8VxyYkulSU9mCUAm5JqSd73gpQ0DZ2mSRl28XPNyTw5aLP4sWUdoIn5pSdmjYeuq1MrjclMsrmKGYJBKaueVLsNQ4NYBVOA1fTZGN6n92lrXPHuTYMTp3tF3dba3G/K3NfMcRPmTSqYvmUarUxYE2HRIsB0grHDlbZgNh6d62sXR00bYrgE8zq49nP7KtSnqO4HXrC3sbpZ4W1UDoH8R6oqUaAszh4geDc34LxmZjmPc124NlsfgrFBlSz5grOBukpCVNuQyS2uloqVdNJNDdgJte/cbfayMYNUsjJYTqSi18MxQmlIUg4dU5M9Rr4hUkJdI/LlVlZybEx3+rUxoxGQQ8Att/TrfU8bj7I0KdwkzcCb9qJ48QJeRRGcgMkaAKBJ7CoBLPXYxDSUsgp3T5TY9/n2Irh0rfemtJA349+nasopGaYHFkkC+7Gu9I1vsrE0vkcd7D1QP27nIfFG07AnzRMvDEnb7+6wfrsYpKQdd2Y8hqfwsLHFJJ8I8UZKkBP7lvuvy7xg8TxmevNjo3g0fX97kTgpmx67lWoYuxNN6aXDQHdmburBFkNOwqC+YEP+Z8pNOtxpV9YtR1M0Vujd4DUIpSVlawZY7uHK1wp4eUQhKlTkS5ZH4YUlRUUJAdZyNlRY5i1CNxGjosQqpeqxoOXc7C/LtKjnwTDw3NKHNe7WzToPO6YI4ZMNDkZ2/wCooGzuOQ6dT3OtSq9o3xks6OxHPX7KOn9l6Y9Yyu8A0fdWzOErFMyQLAAFR9AGct2iuPat7hYR6876KRnsrSNfmc957NAqcNwuThyGJzm+YmgJNEJTypLHQUoOojpBJiL+lmtkB0sLXPbxICOTVTo2dHGSBba5O3eknxhL55SqVQ3LZwoqp6KESVDMkzh3H0t9Fl8UFy13Z8khw6ykpULpII7i3zERPF7hDQ7K/MOButzgsf4edeZXhLYgj8r1FLNlLn2vBmglzwC+40PeFpA4PFwisbICwJhUSTRwzFLMxpUMLdTFiWNsjcruKkje5jrjdfOuN4ISZy0Dy3T/AGkOB6O3pARt9juND4L0Wjqunp2ycTun/wAD8subM0cC7eUE/VQixSAmovyB9SPsgHtG8FsbfFHYueot3JbOLls1ulYKFZkIuQsAeUkNfM9w/S8KEhWKx2IUJixnk0UfzzNzDk1bjhfC/AU8xSAlrZiS9uzOBq5jhoVxNwjcRxEkFIGVLUfW5p/JpHX1XWsl+GGc5RQ1uKUb79oikeGMLuQKdbVIsfMzzCpBYg0B0AFG7MD6daF6draamayXS+55l2p9ULZUumkd1SbcgToCrVcWmhiEyAsJyib4Z8RI1Y5mS9aAUcs0VmYFSiTpAb63tc2vzsrhriW5dPqlxIlDMt+YuzVJYCiXoGYfdSU9VFSNu43J4LqSmmrnlkAuRueA7z+ldlYlM3SuqSagPRQO+/p0inRYjFWOdFM0a7DgRy7/AJqHGcErMNLZi64/ubpY8u7kr0lQsXHVJ+oiCo9l6eQ3icW9m4U9H7ZV0LcsgD+0nXz/AAuLCjTTt+5/iFp/ZmGN2Z7i7s2CfVe2tXI3LGGs7RqfDkqkYTxEk5kolgnnUsJClhrOXISSKh2LOd7lQWlvQxjqjkosHZkl98qtSfhB314phJl5JRGVwh5c+U9moopY+pRo9NiPjflbrtxV/FcDZWDp4OrINR2/lJp/B5svN4RK0KDUZ20BBvfS+0V300sbXCE9V24SUftNRzyRjEW5ZI9nbi/PT8hL8bPmEjOC4DAFJBbZmEVKuSWUt6RobYW5f5WhoanC6CKSSKfNmOY9a+vIclfgpJZKQCTQU1s57dTFEROmfZoWC6Cavnc5g3NyeATzgGBmrVN5Ssy1IARLUxKmUQFLKTlAAYsk8xAvUHqMijjdmOhNr2vqic2GRQOYGautc3P7ZHY3ieIRNKEzpgT1KXBaqSoB8wq5o7dYvMwmjlIe6MX52/d1EaiQaZl3CSkqDtTw3Mx1FXiOt8xzMlgEAApOfMQOaz5iWOEYb1SeFrW+qYWB41P3STic1acqgrK4IOUAM5enzijidAynhzRCw420RLCY21dc33r+TTTNrtsEDgeIzJKiQcwV5gS79XLsesZaWFsgsfNavE/Z6nrG5oeo8dmh7CPqFpuH8SlzQcqspupJoW1bcdRFMUcrpGsaLk7Hh4rAV1DUUJtMw9ltb9yijiKTMyumWlic6lNYO1ixL7E1sbQTrMLZTwNNnOffht5Ilh+BVBtNPa39luPC5+atxHFyG8FCRoVrBKlbkh3SP7iTD6XAXyNzVDrX2aOC0zIGtaA7XsGgCM4eVYiWpK0zRNlqMsmUsIdCggsSsKoyQLEjKWIrFeaYYfIYXWcy9xe983gh1ZRgPuwnX5J9Kw+VHKkco5Eg7JypSCSaZQzvqTGeq6s1FQXv0zb9y5kXRsygbIiQAWU16pHe3rFUMc94ibuTb97E4uytzIuZhpRPMlJO5Fepj0engbDG1jdgEDe8l10s+L+CInYfkAC0HMltdx6xSxCC46UcN+78fdVqiLpYy3juP3tXyo0gdugNuad8A4kkfhTaIflJZt2PRy47nek0Epgfm3B3H1+6JUlQGgMJ7vstbhsM/wCEVgINUkg0I07muvuzQbY9rxmYbhFLrGfGyHXKXQOgpID0KTaod2UBAeXqzvHcfMfhbP2fcHwFh4H5rR/C3DCMIkkJ5+Yg6uf/AI5YtYcL53dtvL83QXH5s9VYH4dFcOCzT+WWx9bu5e7EN7QQyoPmClO4bOSPIk9v3s0dlK7MFhMbw+Z4i2lyGzFnVo56wtuxJmW8kYd2zUI0NT1t1MIBquLrBexWGZJFWOm0KRZcCl3DyQoZnIJrT9LkF3omuoqxitU/7Thz089E+/FLODgmcAkArCJhQDqrLlGo3iz7UuDKaNrtswv3BU/Z0HNK8f2j1N/olvEMOqROXLc5TzIIN0nrehcVgR726aJszTbg7h1h9903G6bLMJeDvnx+6DnDNUuWFOv3f3jmPdM3I49Zu3aOI+qJ+ymKtppTTSaNft3/AJQ0tZSQpJIIsRENzuF6RLEyVhikAIPPYpnI4gVUdIV/UKH1HlPQ06wcpscnaA2Qgjnb581gK/2LiY8viJynhuR9wiFpLssltmYG3qabn0gv7yZm3zXHZsn0Xs/QwkPtmPMm/psik4pOVDoUVJRkKEkBExOcrAmAgnLmNQDzb1MV+j17jfuVybD2yHX825KvB4yYFldySTMBoSSVEl9FAksW1IMc6LYt3RANbkAG6vKJSqon+CoNylWUDplVQ+isr2EVnNsdCWoc/DYpWEVMbXE7kC359V2ZgpLjPikqAqkFct+tgRfoIjfC15Gd17dyrNwOhDrtjt2XNlHF8SlShkkJLm68pIF6gFytQ0J5RsWiVoYwhrQbc7KzLJ7s0MijJPAAaeKERi8oPhmYCxqErq7uFNU1rX94ImohDA0A6dizz4Kpzi+RjtexcGLQzOH2JA/YD3iw2shtuqbxlPW070XLkZEk5Spy6iGo5Jv66bRmsRxNxka6ndYMJueB+6OYdg/vAJlOW46vO/O3JCY8lSFAJJL0Li/qx+RixPjlPU05jeLOPkpYcCrqeVsrbaG4IPJJ1oI8ySNK/wAwCbGXC7bHxW1lxGmiIbK4NvtfTyUUzNj2fTsY7rMN9inubDMzK6z2nxRsjHaKboouz/1NX1H+YJwYiSMr9+B+6pTUboTmF3N9QPr808RiEgJPhhS28xmvL/4hIZuh+tYY6jr53HPKA0/28lUsHasOndr5qidjFlJSpfL+kcqf/BIt3i7BhdNCcwF3czqU27QbgeK7gMavDkKl21SBRQuQ1szWIra9Yr4nhUNTEdBm4EKQjpNH8dit1IxYKM6apdwR+kjOD2CSPYxiMPitXxg/tgboFVgtjc0pbiuKqKgej8pDf/0AXvtpQxvLoOGqlE6cfP4qqG6m7A6O1wNA+sJZKkfGOGZ1lSAAo3QVJcnVSd3199YBT0zoXaDq8OzsQ6roi92eLfiEin4daCygUnZQI+xETXNdqChjmlhs8EJxwKZPICQSZQvnHIPU1B6JLwwua13VJDuAbuf3tV2kkqS7KzVvbstHxThQmJSooCxdi5IsHodUgOCSHAgo2ifKxrpXWfaxtb90Wjpq+Smc7oja69K4isBIykh69n2Hp0vF+JjYmBjRoFUeS9xcTqrf9+mJGUyspoyqkOel94kzJuVVr4nMWWJYDqGUKuWALV0eEuV1gFlcZw+X4i/xJvmP1PWH2CbcrUSJ2UDagfrevuaaMIaNE4hFy1gg5za/QNf0/aO33SWVU7DgFmYmh6kgpT7A/WK9TownkQfIgpdxbms5wOZkxUoksCSkv/WDTvny+7Rb9rIBLQF41sbi3Iqn7NS/yviPFvq38XTv4s4N4yMyR+JLdSf6h+ZP8ekYPDKzIcjz1HWB7DwK0dVTNqIjE7wPIrCSy4fSDLmujf2hYWRj43lp0IXP9GpZOQOblNPlv2i50fT9eLfiOX4XomD+1FO6nEdW6zhYX4H7dqGPt9/WK1lsmnS41HNXYfHLQGBpsaj/AB3FYcyR8Zu02VaWigmOa1jzGhRyOJpPm5fmO419GMEosVkHxtv3aFUZKOaPUdYeR+yJkeHMBCVhTf1M2n5mOrRcZiUTzYgg8rX+V0MqKtkADpRa+mo4+F1ejDtZi+ygSOhBNe/SLJni43HeCPmFG3EaR2zwPReOGIOtNX6bB/pCiaHcOCf75TWv0g81EYdTVPuRfpX6whqos2UG57AT8gon4nSN3lHmueHqfm3ajOOtYmGYi+U+VvnZUJvaGjb1Y7yO7BoqJsxwMprmAQpk00JBHR9dIqYjFlpXSv24AfU/T5oPDXVOIVkdObNBOoG9t/knWGxgRkJmMEt+HmW5YEKQEj8NUuY4Kiqo5qEgQCiqoWU4bx5W+vBaybD6mSrLx8PO+w/ClKm+BJlraU00hPiTAGBKM3MovkRTKyQ6lO8VKdjZHmEm1m5r2ud9hdVsSrZTKS06Xta9h36K7j2HTNw3jBJlzEBKlJAIDKCdGAcZhaxcVMV4qiRznQkgtBJBHG2izuMQdJH05JzCw15LGmWlRsPSnz/zFtkj26A2QGKeaH/bcR4qCsPsr3+2iQuad2+RWmpfa+uiFpAH9+h9Fdg5qkf1JN2Ou4f+YIUVdHEMr7gefyU0ftQx0l5GZQeW10SieghiSP7gWv8AesFGVUD/AIXBEY8XontNn+BRaJJpzJI0Yhj2rFkA7pGY7ROAcXEd7SPotb8NOrChNilakh9AFFvQAt6R5/VGOnxnNezd/MJ+IFsjMzDcEA6L0zBy0kvMQ5anK43uoMYOsq5JNY4yRzP4BQN2VmjnDuup/wCkAFgQH9v5izTTtnZmGnMJHtLTZK8bLSTypGYlhQeVmNk3iUrgnkmTLlSUhTMB0cqPakRPpYX6vaCkzErM4udMmLKh5dHBLB/K2+lYSOGOP4GgdyffRNOHY9SklLgZQHHT5CJwUwhVYgELLiir1t07RxXCysnKdIGUkkVboWLdhX3jiVwCuw00BLDSvz21hQVxWXx05PiLdH5lao3O8Oum6pvxqcc4KWCTcduxrQn2iJylCJ4fMzpDV1c6hwT9IcLJhV+KSTa6uWhqxqTXW0c4X0PFc1IeO4UhQWm6qgjRQIdQH9wCvWLmH/8AU0r6WTUtuP8AifhPht4ITM/3KsbO3Ym/3HiCtfw3GJxEpMwX1GqVC49PodjHllVTyUc7on6EfJbXM14DmG4OoKyPxRwNSFqmykcpP4qR+U/rA1SXctasHKKqbOwRvPWHwnmOR7RwQbFMO94HSx/GN+0fcJAmn8xcjkdG/M02cFkuPaiARMotjsTf0UK+le0aOlNLXgMkAa/5932RrDcWqKXSF5HZu3yP0su/7UgfqHTMK+yYnOANB0eVoh7VVRHWjYfMfUqQ4eh6hR6N9cqAfnEjMDjBu5xPgoJfaSrcLMa1vbqfmUdw/BhcxKAkJBewAZg50uwuX7RYnMNBA+Zjdh5oUZJ6qQCV5cSeOw7hsE3nLw5mJwxlgHMEBSDUK8PxASkqdQy1eoekZmPFa8xe+F7cvFtjsDbu37jZTzUUEh6Eg9/bZZ/iUtaMyQAVIUxavK7kp3dLEd41pmfPS9JCOsQs/BDDBWBlR8AOqUpxqkq5iVp2ZII/tIAYjY/IwDgxaeGTLUC49QtvVezFHV0/S0DrO77tKpZU9XYUeyRbMo6n6nYQodJiU2W9mj5fdMywYDShzgHSv25X+wTiVJCPDAe9H15VEn1MWsZjEVLGxg0zBZzCJ3T1c0rzd2R507j8k4x0xKEOo9nqT2fU2jHUjpKiU5wLcdB5cNUtNWVwIjgkcSbcSRvxvfRC8E43MQD4bhjlVLWDlcahw6ew3NNYiqIG5ssovy59y9EZTR1Qu7quGht3K7jHEps+XUBKHqEg89X1c0IFr02EWqGnjILIrB1xpxI8eSx/tNTvgkZFGSQQb94Kz+Un8i26N+5EGBgVSd7LM+7SdikVKF0LpsCfpS2kMfgtUw7X8UhpHriUZw6Q/V6dntD6fB6iUdbq96cynfx0VJU13DUIp+1+kU5cNnZIIy3fYjZNdC8HLbxTXBvKll9HU2gJcsfveNDVA02HkRu1FhfxCMUsBkkZDzICYcNXisiiJgSCQAFPzb5cqSAAaVYG1WMYyVjZiJJTcja9yf8AC1r6LD6P+OMEc7HQefNL5xUJhlzeVeniENWxzAMR2sxF6RqKHGhGwMlaMttC3by+qzeI+zbntNRSuLhfUcfXXTx0W4/06coHiJZKUjMDowqdB2JcwAo60Z5AGklzibAaKSUBrASQABuShEYdJXyzMxLsG/n9ni6+oqYxnkhNuw/hU2VEUrskcrSeX5QOLlrKlDMCzDKTTXYXoLRajkErA9uxVrbdXrxCmrR/zHTpEqbZASUgLC3zdSKF9Na73hOKXgmS0FQAVQX2r219GhyadFDwyNRmBcdO3eESoGdjQkWBFWCQKVcpLaxyVZjEcS5lWuby631reOSp/MnZ7h1DQuN6uHDfZIhiVE8MnGWwVQGqSS97VHRraw4JpTDxGLu7UbruHpCpLJxiuHImYdlUIGZ6ODeG3fFIJoviHqOR+nIqCaFs7DG7w7CsrhJszCTCopKpS6Kaz6EE0CuhbbaK+LUcGMND4XBso/pOh7vsdklBWSULTBUAll7hw1t+8RvxWmweMlz05pagoChenXKoEfenXBz081LJ0czbH91C0oIc0PadDsQs7xj4VKiZmHIreUaB/wCk/lPQ07QUgxJjupU3v/cPqOPfuhldhUVV1x1X8+B7/us0cOXIIyqFCkkODsQYMe7SABzSHA6gggrNyYZVxkgxkgcRr6qaZk2yT9/xBKHEq6PQnQcx+U2OOoBtkcf+JVoVMNyPRIJ+re5iU45UAfyOaO4XPoUZosFxGoPwZRzdoi5OYMpJZaSC9AxFQzAVpXtBDD8QbiAcxw24HiCpcRw2TD3sBNwRuOY3HyTE8fA/EXIBmBLFaSlLp2LgkB6skh+ggdU+zMLWucHuDN8u9u790XQVcj3hoAzHilk3EmY8xVSTUMzEMAljZmbo0aykbE2naI9raLKVrJm1Lmy6O48v8LP8QmhcyhFAQoixLt6kAMTrSMzjc8T5A1vxDc/ReheyFHURRuldpG4aD6qhKikumha2hGqVCxB2gTTVMkD8zT3hafEsLp66Lo3jUDQ8R4p64UlC0AsRn61De4c92jV4jC6so7x76EeC8ow+f/TsR/l2BLT3EI/CIVMPjLPKgEy3s4FVt+hAr3bWANHC7/ckFrbff8ra01DBT3MTbA3Ivvrx8OA4DtQeDFMxd1qUvmJsSwDm5ZhqYCzsknlcWhGIq6npKcSSuDQ7XXl+/Na3AcPRMkFBJCVhnA5kqSSRcXFCARpW7QGkmmo6nM0Wew/v7yKAvqIa/NK03a7Y9yFX8MKDf/kXbMPCFtClvL1JJBjQN9tKg3Jib2a/t+5UDhbP7iq1/C6gxE+WK0KpbU7hbEimwiZntpJs6DhwPHyTThg4PVUvgE0BS1TpBSAXUAWYPzHKWtcb6xY//sxmDRAbnhe2vkmHDDa5f6JZwvOfxEyxNmhQORNF+FUHw3LpUeV2OYB2Oo0s+d8YJ6pI47A8j2Ki21+xT49i1mSFTQfHAIXmIKspmJMpKyCXWEkg1Js5gNiTXNpw0ncjbuKKYQ3PXRgcz6AqEnFyV4dA/wBQiStKFIWlcpSwoLPMyQGzGhCncORQQEie+KTO0XBA42IIJ7DoUfr8NmmksBcXOun3S34gx6JypaJIWQgFOdQGZdgKB6U1JJcmjsEYA1uXtPqeCKUtK+AFzzbbY7ADj3p3wTCTijKshKdD+gPdR0Tp8nq0SRTyQPyQWLjuPz9FicZo6Svl6RgIA4/0ntA+qd4KWQ65KkTMpZgFDSoBJUQfQXpENdWV0bclSMrTxFrKpSYNTxPErNT2/u6okBSpiRMACwCt35WLAqTQOAaEFiDpUE38OnikiDY/6dDfdXamAx9YagqPE0HmKc3VTP7A3i+VWCGwA1VqA5N/Y+vpCJyZrxQZhdr2DGHXTLIdODM12dViwoPQ792hu6W9kBjeDrBJmKTelGJfomxf0jiClBBS+bwZLl5Yd+n/AMYWyS6JnzCk5iASLvVwzBhbWhENKeEauSCilizdD33Z/wDJaOskCuwstpgSog1o73+QhRukKO49xApBQCGN6AgdxoIVxSNCW8PxiSSApCWDMM3R2IuIhfDHJ8QBTjcaJlwuZLQpZly0usjNlBDs7MNDU6QJrsI95APSHTa+v5VmOqcxoZYWHDbdR41x+TIUgLQFFQOYPzJFkl8utdRAqlwppe+OSUtykWNrtPMFX44KyoZngjzDjrby5pdOxOFxvlJRNY1IZ0j9aapUjuQ2hi42knomuIc2SMa2B1F+V9Qe4d6dFUzRFrZY3NubajTzGiVYqUZJKZjo/qUlQSX/AK2av8UpDGgSaxm/cdfJaGLEYD8TrdhH781yYbGjbhz9OkR5LaEFEWOuNCpImoSnzFibsWB0SVAFI1oTGs9nmCJxMhAc61hfW3NYH2jqenqGsYCRGDc8Lk/SyktAsQ6TTfT6GNW8AjKdis+1xBuOCmnClaHS3iIYLDtmYMlQ2JFHNCzEhngSyR9M8gjT91RuqoYcSia8GzgN/oVncfgyhSqAakEhKg96KI1f/N4EYjRhzjPERY7jYhGMCxGWnjbRVMZu3RrtwR3qGGwc2YcssEnq2uzE6MakDqIHsp3PIAR11WGg2Gv7yutHheGS5RCZikswCUOSVAXzNUgfpS43pGjMtmiNug9T+8lj4qCGB7qmpIJve50aPz27plPleICFUQaZbE7EtYDRItcubd0OYWdsszjHtS55MVJoOLufdyChg8EhJcCooFEuWAZg9Wd6QsUEcYs0WWZrK6eoI6V5PejcPP8ADU90HzJI03Y6iAuO4UKmIyx6Pb6jkr2B4nJSzBh1Y46j6oriPxLh5KXT+ISMzSg9NybfU0tSMfRYFWVZLiMrW7k/QL0Cpro4CGnc7BKEcdxM1bSvCQb1Q4ZnOZSlJelaNGok9maOlhzzvcdtdt9rAXQNuNTyyhrGjXt9VXxDDY+ahpk6WJZbMiWkOrVvMTl+6w7D6bCIJmvaTm5uDrA95AAKuzSzvaQdvBLhL3cba7uXekbjfQIYqlSMyFIcVceruD7sYGYrS9LTOtuDceH4Vygqvd6lkvI693FZ9Thhs+lRv1jGA3XqRykZm632T74aw0nNmmqINwkJUpTXchKScrEcxDVEMnMzWfxNu4+nd2lZjEpveJDAHDI34raXPLuHqVtcVKlzZakpUBLmpAExNRYsX2doFYXUmmqA+UbXBHkqMjBYtKjwjAzELmTZs1M2asAEoRlSAkEAlyXNatskaPBjEsSpPdjBG4uve3E6qOKMt8bdg0XscgPIA/8A2KFDdPhrJrs+X1aBuBFxqnf9uqdUW6B10UqWMrkkNY0jY2QVIOJoJUGcA1q5+tGtWIypGquXg1qBBChQXpV7Merx1kt7J7w9XhjQA0B3/wAaekOGiY7VUcanLcKAS5FbltqD+I4rmpBMwC1EnIKl6ki/TLSESq9CUrFHcGhIZkm4bowhpTrobBTFIXkul6jRiaHRtfnHBKnKkgqSpDq5XNbMKA+u8L3JvBew/CColaqKVcMHNaOO1KwoakJCN4dwVKDdKQ5alhloK6an0hQ1IXJxLEtIDKDuLD6tDJnCONzuQXNuTZfIeK4nxZ8xaiWUs11CXYN2AAgJSsaSxrzYG1z37lekZXU9FaIXIbcDa5tzXOFkJnoA5klYTX8yCQlQOjEEgw6sYxrnBhuBsfqo4RJLh9525SRe172Nua+jysJMkZglYKPyyluUtslXmT7FIagEdNhUVS0St6riL3Cxba2xyyC/b+7/ADQc2ThM4K8K2UjMQAUFw9fDJJ7lIF7RTbTYlTnNmzAW2OuilDopG2a63Zt+E1kBM4qKVJXKJy5AzIT+ZJCSXfYszUuYhxPEQWtOQtkBve1u4eHNNipnMcQ46ct/FZXEYNcnkXzIByhYfWiQtKqgmwVVJOrlo3ODY/DWtEb+q+23A91vlug9TSOiJcNQq/DUkhSSQRYihD3Gyh0NINywNkFnKKnqZIDdh+yKHEjRK5QVXQkAdWGYO+zQMq6YxRuk3sL27kXZjLQ3rtN+xXoAYAZZaanKkE1NTensAX1iKKPQX07kCq/a55FqeLXm4/ZdloSkkpTU3LFzs5N/UxOGtbsFlayuqqx15337L6eAC54zvWmyanscrkekNdK0blOhwyofYsjJ7ToPVWS0LVVKGSNVnKNB1OuoEROqW/0hEYcAcdZ3gdg1PnsqOIYFBQoz1BaQR+Gl0gqcgJu/UlzQGkUJ5JpXNiYdXeg4nw+a0NDQ01KHSMFsouXHU2+iSld1EOpVQwAD6f8AFv2jS00DaeEMbr3rPVdS+qnLzoPoEx4DhWUMtkA+5BAHrU+8UcZe1lMIBu8gDwNyfD52UmGtdLVdJwGp+yfYdb1sTZx5Q/XX/ECcgIsVoSTdRxXDZcx83Kf1CxLj3+sLBLPS6RG7f7TsO47j1CRwa/U79iVYr4emty5Vj9TgH+PaCDcZitaZpb4XHmL+tlEYHD4TdKcfwBaOeakAfnIDk7ZSCQCaAvapjMyCASuyyAt3HA9wv+2RuLH30dJkewlw0aeH/LsHrshsBizLnJmEWNQNiGYdhQdhFCSVznZhz+Sx0VY9svSkk337brXjGyFc8qbLQTUgnKCdcySxzdRsHdodWOp6huYgh3ddaKDEmAWLwR2nX1RsrELLNKWt7FMxBQ1wQSATe+UwNhweWYZoy23PUFEfeobXzFQmcMmTVBc05WBShCC+UHzVNyWFW0teNHh2GNpGnW7juVTnq+k6rdk0wvC0BiRQWd+2sE7KoSuYtaKuoUBpcb2jiuF0BhuIIz5WbajgvVulfSG31S2UuJyUKSFpIoLEs3WFOqQGyhLQVISpQcCimr2ZjCbpyrXiEOfwl36w66ZZBYfhvhuVqK1FQFLB3r9IjtZSXuu4yYhCDy5ir8uoD1fpo+50jjouCLwEwiTmH4YWWKRcg3Lm1NaXhbaJF1WAUhspdOla1/eF1CS91clTEF6i4N+kKkXFKdYb8rEgC4d6G/Vor1TM8L2jiCnMdlIKw3EPhtKCsKxEoVOkwsHpmKUZQW0DtFWgoJ6iBs7RYHn2LUVHtVRNtCb5rC+nmEz+H/h6WFmYqdLWZfMlCSW0IUStKXYmzXudDBU0U0crYpWkNd/Vw7r8yEyp9qIKmIx0x1trfQ27k5xPFkrzoeoo1SwYM5Ac1Zw5akF2gAWCzR3Q+HWQsaE5QHZtiyTRNan/ADChNTxeHlEjxEpcBwquYBnICksoekI+GN4s8A96kZPIz4SgOKcLRNl+EZ83KoDlfN/UGUoFdgPzRUiw2nhkEsYsRyUxrHPBa8A+nyVeG+GwQfxF2cOhPsTcnrBoV8/P0Va0P9nqVFfBZYIHiTH6BPvZ4jmqpJWFjzod9E0tiItk9SrVcNADifMuxH4bH1CIj6WQC11T/wBOot+iHmfumnD+EyPDzKGc7rJPyUSke0NLnHcqyxjI9GNDe4AJNxE+ISU8rnKnIWoNMvSkMKlB5of/AE/KpTOWI5ldtBuY42AukCB4vxGSl5M0zMwVmPgpScjBXLzEZlMpias1XrAqGueapsrAMoBHadtR5LQUeFymnc5wBDhsbn0Cr4LgJGIWRLnKJAqhQIWkdCSUtW4JNqQbdjjRlYxpzu0FzoNFmaz2cqYOs8jJzA37P8rRjhpSyaBOydBTmL60qSfaILPc7pJHZnHj2chyCdFHHE3JGLBVYfDKVU0epf6uYUAqS9lFYGjMLJV6OSd/5jkqqC6gpG7sq5bTrSEXKxfElVdaiAquZJZrAfWutIZJGyRuV4uFwCqncBkznITkN+Qt1sxA9oHPww/+m7wOv76qpJSQu1tbuQ0n4dlJAUyl9FKGX1yJH1hjcNlPxOA7hr6praCAb3Kf+CQlOVnCQGAHo2kFIIGQsDGbK32KB4gtrtsRVx6/bd4luusiDzCrndzRjWnaFXL2IYBy33pWOXIbwwqoq+wu6esNITleiSkpqbf5+vyjgkXpaQ5QnykegI16GOXG6FM6cKfie8LquSGbj1lQyipJU5VYquOzCI7p9ldhUJz+cqJJvW5s+tyD/iOC7VNsfjQfDSKdALUGwZhb9zDuKbbRVjihzMapBuG0uSekLddZNMXJC5ZVLNSLgXjimhZtMyZmmpGYKKSwys5cOxdyrLmsL20iu8s6SPpfgzDNytwv2XsmVGfoXdHvbT97kgnpOZCQl3LWdmc23/xGzky6WtY+Sy8A0cdbj1TPgOGKRyvkQkps9wUpHW4LbCBGNGNlOyD+oublHHQ3J7gNPFXcNL5aoy8Nb/vaUxm4IuTYOLsAw2y9tX0gVZH7rs6VYs1C7+YkEXA0NB7bQrkgR3DcWVUyHlFSreFC4qyclSaFTOaAMGBIYdgx945cruGuuxe6jzPct9QaRy5B8WwkwrOxdgNtyO7fYhClC74a8jVzDRNj33+sckVCMJOWkISCMtsxG5v026RwXaJrh+CgVVVXyerH2b7MLZJdTncJlSUFeV1OkCpuVJSD6O/pFWuf0dO89is0kfSzBp/bL5D/AKkZ1KUAsrckHrUnuN+sUqQxxXL2Zha3itzXskexkEEhY642F+qN/ArU/A2CUCucaApKUk61Dn3AD9TtEVOzpKhtv6dT5aIf7RVTRCIeJ1PYtivHptsGNL1Y17weWNsiEgWFH2+QjlyDn4dRcNTdn+xDSEoKAnywivKwu4G1fSOS3QRnhT5SzUSH0cHVw3ztDbpbI+VNyS1AMVFKXqHsLqI5vnpHXXKcjEuKsSAA1z1FKe0LdJZdOIUogG7kpc+gYbPC3XJdxFZStyztlUxYJ6l96+o9IQrgips4iWFI5gAxHqH/AHMdfRdZRlYgzEmWtgp3SHr0P0944apdl1E5UtZBzGj5QQGBckbOk7Va8dsutdNMrpNXrvS2g0f5QoSFL144oU1euz+j+0NvZLa6Z/61ew+X8Q9R5Vk0lKEk0zflp26uafWI7KW6lw7GDxCTkA8puOaj0NmvCBKUxxKEhQY2Sb6GtTVntXtDiE0FDJDGxdgOl3rHBcVfJ4oZZr5TUubOB7Quyau4qSmfMGUMhBaZMSWqzpRm0oHJFQG3cCcUq+ijLG6k+P8Ak9nmiFJCNHO15D6of/eEKkrXlmTE5/A8ROULUVB+QqUVJlhLM5rq7uaLJsQ0ibJbiGns4HTfmrAooRLncBcC9/FHcLxiVBMtSgpNkqIbNqELS4yTQG0AVcbRdpagNd/M2zzuSSfU8FXqKSwvEBbkPoi8alQYSUpavNdmrW+tNbwZQ5MeHYAJAUrmJch9HILNr3jiuug14tWZVKAkANS1D/aPrDVypmYULD0JUC5JYOQLD0OzEiOslRmF8OWXJTcgBOjkn97ezQoCQle4hjyogJHY7/0voTcQqRK+IYoyxzqKVE8oF6MXLWZ3bWESq5OYF0u11VqPS9YckRqsYspCsxDuGA6XjkgStK1TFFZUfDSM5KjRWXqXAQGcnXSxIz2K4k1v8MepJsePh2n5ItSUxb1jvwCU8U4PhUqKmlJmKUcstUwiWrlCiKBxRQoC2jNFJtcZWgZCBxI4eBReCqqQSc19LXsL2TjB4vkTyKlUYJUkBOwCVJ5SAxFDTaD1HJC1oYzj6/lAKqOQuMjjf5qoKdRZVXZmFD0i8qigjFLCnVRiwewFaltfvSqXKWye4dSVB6P99YemoHiiklChmy6U66CGkJQs2heXM5o2ooKs1Hc0uIYnq1ONClZEAsC1RQZRrqx3jrrjzR6lKG4zagDlA0cb6Q5NR2GSVANQG+jD9P8APeFSJBxngIn4mZmNPDk8pQFM5mJUxV5SyXp0hCnCyJ4OtCE/6YrClS0hwalrOdzUdY4AjdcTc6IDi+FAxMtTMv8ADKNCyZhMxtmQS+7whCUG6d4ybLUkh6irAOSeoTYEbw4jS6YHa2QOD4yMoQ7OSlLB27uSxhAQlIKE4jiA6VKpozN6liaPDCnBBK41NScvioDUbKSzUZ2r3hwK7RUSMRmJKiKKUXBUGZmG6r9q9YVMRGExSEAHMBmbOyjRRJIsWt+8IlurpHEAqY4mBJ8pSVAOdVDXv62jguR8yZLSXzJ1chQowH8w5JqqMZhJKwQVpcX50szUp9PSEsuDiiOC4LDhOSZOzJBJCDMRlc1JLMVWsokewaH3SIvzkaqwayXLlGmlr9iYTsDhzMz+OhwXQkrQyTlCSd7A9syugD+gYJM/FMNS/o8iWcVxWHQ6lqRlSoBSUzWBIqlyjzB65TR+8PdGw7hNjmkZ8JTmbxyUz50BNxzpF7UBoS4peHqHVDyPieWtI/GkgKdh4idDq5Gn3WOS6qrGcQklmxCFA3AmJqSTetnpCFcq8NxKQCGnSjb/ALgLkgtYtv8AOO0SqxfEpRIabKD2OYU3PQd45cmOAx8opUfGlPbzo02rCgJpSnjWKkKVSdKGUVOdJbpe7QhCVq58OcYlBRQqehwwcrS1A1HNXFfSFaucjeLYlHiIAmylIWp1pVNABFsoIJuoimocRFO17mEMNlNTyMYbuHd3oDE49E4KSuZJCKnw0TE5CRROZWbmDi1AGZiKQNpsIihdnOruHIdytmuIIDRbmeKFk8QQoIMxctBQghs6C55EqNFEZWlpArWrgRLR0fQvdI46m3olqqhpBZHsTe6lKVhytJE+UnKXDLSE5lgjMQC2Zizs9YvCNl7gaqmZpLWubFPOF4rDu/jSHNaTE66+b5RIFCbpbxfHSAtX40rQ/wDUQauBZ4RwTmnRW4ristKUBM6WVK/rToHN1bR11yW47iyVMfFlBIb8yS7gHLWGlKBZWycVLUhQ8WUFBqlSSAXBqN39oUNXFTwUuQipmpVUkHODdi1TCZV2ZMcYuUoBKVy9HOcaUAvYQ7Kkvqh8DPQHOcO9TnF996/tCAWXXupFCTPMxOJUkFCUrQlaA4SVlJqCoHmVYiFsUl9FPB8Bkh5mFnpGZWc+IAtVb5VKUFMSCWL1JhMpXZtEFxLBoSqWtGIKCQqUo0Jyry8qR5UHMkVZ2e5hx01XDXRDoxRlISM8s0KSpJAcp6AsFWf9rBmqdolOBQhcwrXOopw9itLuM2ZRdSAcoYJasJul2Wwk4SRNl6KYAuD0DGm8PDQQmFyWLwUgkkpLm9VX947IlzL/2Q==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71438" y="-1462088"/>
            <a:ext cx="4552950" cy="3057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4" name="Picture 10" descr="Felle kleuren schilderij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699197">
            <a:off x="7038927" y="5334871"/>
            <a:ext cx="1990676" cy="1335849"/>
          </a:xfrm>
          <a:prstGeom prst="rect">
            <a:avLst/>
          </a:prstGeom>
          <a:noFill/>
        </p:spPr>
      </p:pic>
      <p:pic>
        <p:nvPicPr>
          <p:cNvPr id="1036" name="Picture 12" descr="http://www.gohorsepaintings.com/nl/afbeeldingen/digitaal/paard-schilderij-digitaal-lovely-colours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801835">
            <a:off x="5363441" y="5357853"/>
            <a:ext cx="1793967" cy="1272290"/>
          </a:xfrm>
          <a:prstGeom prst="rect">
            <a:avLst/>
          </a:prstGeom>
          <a:noFill/>
        </p:spPr>
      </p:pic>
      <p:pic>
        <p:nvPicPr>
          <p:cNvPr id="1038" name="Picture 14" descr="http://www.dekunstexpress.nl/wp-content/uploads/paard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1114953">
            <a:off x="2239044" y="4083513"/>
            <a:ext cx="2339752" cy="2829468"/>
          </a:xfrm>
          <a:prstGeom prst="rect">
            <a:avLst/>
          </a:prstGeom>
          <a:noFill/>
        </p:spPr>
      </p:pic>
      <p:pic>
        <p:nvPicPr>
          <p:cNvPr id="18" name="Afbeelding 17" descr="IMG-20150308-WA0019.jpe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427984" y="5221198"/>
            <a:ext cx="920701" cy="1636802"/>
          </a:xfrm>
          <a:prstGeom prst="rect">
            <a:avLst/>
          </a:prstGeom>
        </p:spPr>
      </p:pic>
      <p:pic>
        <p:nvPicPr>
          <p:cNvPr id="19" name="Afbeelding 18" descr="cecdyus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rot="539447">
            <a:off x="86832" y="5394656"/>
            <a:ext cx="2296584" cy="1291829"/>
          </a:xfrm>
          <a:prstGeom prst="rect">
            <a:avLst/>
          </a:prstGeom>
        </p:spPr>
      </p:pic>
      <p:pic>
        <p:nvPicPr>
          <p:cNvPr id="20" name="Afbeelding 19" descr="20150120_134343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rot="20931477">
            <a:off x="1517643" y="3016449"/>
            <a:ext cx="1145717" cy="2036830"/>
          </a:xfrm>
          <a:prstGeom prst="rect">
            <a:avLst/>
          </a:prstGeom>
        </p:spPr>
      </p:pic>
      <p:pic>
        <p:nvPicPr>
          <p:cNvPr id="22" name="Afbeelding 21" descr="kim 329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rot="21249426">
            <a:off x="0" y="3429000"/>
            <a:ext cx="1475656" cy="196754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</TotalTime>
  <Words>0</Words>
  <Application>Microsoft Office PowerPoint</Application>
  <PresentationFormat>Diavoorstelling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Trek</vt:lpstr>
      <vt:lpstr>Dia 1</vt:lpstr>
    </vt:vector>
  </TitlesOfParts>
  <Company>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Admin</dc:creator>
  <cp:lastModifiedBy>Admin</cp:lastModifiedBy>
  <cp:revision>6</cp:revision>
  <dcterms:created xsi:type="dcterms:W3CDTF">2015-10-04T16:49:00Z</dcterms:created>
  <dcterms:modified xsi:type="dcterms:W3CDTF">2015-10-04T17:44:37Z</dcterms:modified>
</cp:coreProperties>
</file>